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7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28" autoAdjust="0"/>
  </p:normalViewPr>
  <p:slideViewPr>
    <p:cSldViewPr>
      <p:cViewPr varScale="1">
        <p:scale>
          <a:sx n="48" d="100"/>
          <a:sy n="48" d="100"/>
        </p:scale>
        <p:origin x="-114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5585-40A4-477C-B531-9628AFAC6862}" type="datetimeFigureOut">
              <a:rPr lang="ru-RU" smtClean="0"/>
              <a:t>08.01.2011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B16F-6F31-4F1F-A909-EE17E1181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190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5585-40A4-477C-B531-9628AFAC6862}" type="datetimeFigureOut">
              <a:rPr lang="ru-RU" smtClean="0"/>
              <a:t>08.01.2011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B16F-6F31-4F1F-A909-EE17E1181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5585-40A4-477C-B531-9628AFAC6862}" type="datetimeFigureOut">
              <a:rPr lang="ru-RU" smtClean="0"/>
              <a:t>08.01.2011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B16F-6F31-4F1F-A909-EE17E1181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538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5585-40A4-477C-B531-9628AFAC6862}" type="datetimeFigureOut">
              <a:rPr lang="ru-RU" smtClean="0"/>
              <a:t>08.01.2011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B16F-6F31-4F1F-A909-EE17E1181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921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5585-40A4-477C-B531-9628AFAC6862}" type="datetimeFigureOut">
              <a:rPr lang="ru-RU" smtClean="0"/>
              <a:t>08.01.2011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B16F-6F31-4F1F-A909-EE17E1181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56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5585-40A4-477C-B531-9628AFAC6862}" type="datetimeFigureOut">
              <a:rPr lang="ru-RU" smtClean="0"/>
              <a:t>08.01.2011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B16F-6F31-4F1F-A909-EE17E1181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666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5585-40A4-477C-B531-9628AFAC6862}" type="datetimeFigureOut">
              <a:rPr lang="ru-RU" smtClean="0"/>
              <a:t>08.01.2011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B16F-6F31-4F1F-A909-EE17E1181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633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5585-40A4-477C-B531-9628AFAC6862}" type="datetimeFigureOut">
              <a:rPr lang="ru-RU" smtClean="0"/>
              <a:t>08.01.2011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B16F-6F31-4F1F-A909-EE17E1181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422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5585-40A4-477C-B531-9628AFAC6862}" type="datetimeFigureOut">
              <a:rPr lang="ru-RU" smtClean="0"/>
              <a:t>08.01.2011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B16F-6F31-4F1F-A909-EE17E1181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347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5585-40A4-477C-B531-9628AFAC6862}" type="datetimeFigureOut">
              <a:rPr lang="ru-RU" smtClean="0"/>
              <a:t>08.01.2011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B16F-6F31-4F1F-A909-EE17E1181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206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5585-40A4-477C-B531-9628AFAC6862}" type="datetimeFigureOut">
              <a:rPr lang="ru-RU" smtClean="0"/>
              <a:t>08.01.2011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B16F-6F31-4F1F-A909-EE17E1181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09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15585-40A4-477C-B531-9628AFAC6862}" type="datetimeFigureOut">
              <a:rPr lang="ru-RU" smtClean="0"/>
              <a:t>08.01.2011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AB16F-6F31-4F1F-A909-EE17E1181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41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44016" y="0"/>
            <a:ext cx="9288016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Художественное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оформление портфолио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визажиста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90828"/>
            <a:ext cx="1224160" cy="1456576"/>
          </a:xfrm>
          <a:prstGeom prst="rect">
            <a:avLst/>
          </a:prstGeom>
        </p:spPr>
      </p:pic>
      <p:pic>
        <p:nvPicPr>
          <p:cNvPr id="1026" name="Picture 2" descr="F:\disc D\Алёна\новый год 2009 работа\P10404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230" y="2924944"/>
            <a:ext cx="1440160" cy="133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45224"/>
            <a:ext cx="1763688" cy="12687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516" y="368660"/>
            <a:ext cx="1872208" cy="1656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013176"/>
            <a:ext cx="2267744" cy="15567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04664"/>
            <a:ext cx="2195736" cy="17281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42" y="4508458"/>
            <a:ext cx="1907704" cy="15567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80728"/>
            <a:ext cx="1648770" cy="14127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02332"/>
            <a:ext cx="1765944" cy="21911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437112"/>
            <a:ext cx="1606988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64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57392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99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93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726" y="0"/>
            <a:ext cx="4870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04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70" y="0"/>
            <a:ext cx="4811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66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28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84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93" y="0"/>
            <a:ext cx="4809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87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51" y="0"/>
            <a:ext cx="4823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43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95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56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57392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08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63" y="0"/>
            <a:ext cx="4953673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6200000">
            <a:off x="-1105339" y="2967335"/>
            <a:ext cx="39250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зарисовки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533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6632"/>
            <a:ext cx="485572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5623"/>
            <a:ext cx="4559972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61832" y="163346"/>
            <a:ext cx="21002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Эскиз</a:t>
            </a:r>
          </a:p>
          <a:p>
            <a:pPr algn="ctr"/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0390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b="1" dirty="0" smtClean="0"/>
              <a:t>Инновация  дала возможность: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1. </a:t>
            </a:r>
            <a:r>
              <a:rPr lang="ru-RU" sz="4000" dirty="0" smtClean="0"/>
              <a:t>Стилистически ярко представить макияж.</a:t>
            </a:r>
            <a:br>
              <a:rPr lang="ru-RU" sz="4000" dirty="0" smtClean="0"/>
            </a:br>
            <a:r>
              <a:rPr lang="ru-RU" sz="4000" dirty="0" smtClean="0"/>
              <a:t>2. Участвовать в Городской выставке</a:t>
            </a:r>
            <a:br>
              <a:rPr lang="ru-RU" sz="4000" dirty="0" smtClean="0"/>
            </a:br>
            <a:r>
              <a:rPr lang="ru-RU" sz="4000" dirty="0" smtClean="0"/>
              <a:t>художественного и прикладного творчества в номинации «Персональная выставка» (3 призовых места)</a:t>
            </a:r>
            <a:br>
              <a:rPr lang="ru-RU" sz="4000" dirty="0" smtClean="0"/>
            </a:br>
            <a:r>
              <a:rPr lang="ru-RU" sz="4000" dirty="0" smtClean="0"/>
              <a:t>3. Участвовать  в областном этапе открытого Национального конкурса социальной рекламы «Новое пространство России» в номинации «Жизнь без вредных привычек»(2 диплома лауреата </a:t>
            </a:r>
            <a:r>
              <a:rPr lang="en-US" sz="4000" dirty="0" smtClean="0"/>
              <a:t>II </a:t>
            </a:r>
            <a:r>
              <a:rPr lang="ru-RU" sz="4000" dirty="0" smtClean="0"/>
              <a:t>и </a:t>
            </a:r>
            <a:r>
              <a:rPr lang="en-US" sz="4000" dirty="0" smtClean="0"/>
              <a:t>III</a:t>
            </a:r>
            <a:r>
              <a:rPr lang="ru-RU" sz="4000" dirty="0"/>
              <a:t> </a:t>
            </a:r>
            <a:r>
              <a:rPr lang="ru-RU" sz="4000" dirty="0" smtClean="0"/>
              <a:t>степени)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972640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08312" y="-576064"/>
            <a:ext cx="5688633" cy="779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76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088"/>
            <a:ext cx="3563888" cy="26369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8778" y="260648"/>
            <a:ext cx="1601721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ЭСКИЗ</a:t>
            </a:r>
          </a:p>
          <a:p>
            <a:pPr algn="ctr"/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7722" y="3343925"/>
            <a:ext cx="1480021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Фото</a:t>
            </a:r>
          </a:p>
          <a:p>
            <a:pPr algn="ctr"/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1889" y="0"/>
            <a:ext cx="3358612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Фотодизайн</a:t>
            </a:r>
            <a:endParaRPr lang="ru-RU" sz="4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0" y="996215"/>
            <a:ext cx="1857349" cy="22457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4366"/>
            <a:ext cx="4342156" cy="614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37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80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 descr="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600200"/>
            <a:ext cx="3754438" cy="4997450"/>
          </a:xfrm>
          <a:noFill/>
        </p:spPr>
      </p:pic>
      <p:pic>
        <p:nvPicPr>
          <p:cNvPr id="22531" name="Picture 8" descr="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412875"/>
            <a:ext cx="4321175" cy="5445125"/>
          </a:xfrm>
          <a:noFill/>
        </p:spPr>
      </p:pic>
      <p:sp>
        <p:nvSpPr>
          <p:cNvPr id="22532" name="WordArt 11"/>
          <p:cNvSpPr>
            <a:spLocks noChangeArrowheads="1" noChangeShapeType="1" noTextEdit="1"/>
          </p:cNvSpPr>
          <p:nvPr/>
        </p:nvSpPr>
        <p:spPr bwMode="auto">
          <a:xfrm>
            <a:off x="900113" y="333375"/>
            <a:ext cx="6962775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литературные произведения как</a:t>
            </a:r>
          </a:p>
          <a:p>
            <a:pPr algn="ctr"/>
            <a:r>
              <a:rPr lang="ru-RU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тема для эскизов</a:t>
            </a:r>
          </a:p>
        </p:txBody>
      </p:sp>
    </p:spTree>
    <p:extLst>
      <p:ext uri="{BB962C8B-B14F-4D97-AF65-F5344CB8AC3E}">
        <p14:creationId xmlns:p14="http://schemas.microsoft.com/office/powerpoint/2010/main" val="147561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09" y="0"/>
            <a:ext cx="484830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56381"/>
            <a:ext cx="3347864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17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715" y="0"/>
            <a:ext cx="5530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97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0"/>
            <a:ext cx="925252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86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36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17</Words>
  <Application>Microsoft Office PowerPoint</Application>
  <PresentationFormat>Экран (4:3)</PresentationFormat>
  <Paragraphs>10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Художественное оформление портфолио визажиста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Инновация  дала возможность: 1. Стилистически ярко представить макияж. 2. Участвовать в Городской выставке художественного и прикладного творчества в номинации «Персональная выставка» (3 призовых места) 3. Участвовать  в областном этапе открытого Национального конкурса социальной рекламы «Новое пространство России» в номинации «Жизнь без вредных привычек»(2 диплома лауреата II и III степени)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Художественное оформление портфолио визажиста</dc:title>
  <dc:creator>Admin</dc:creator>
  <cp:lastModifiedBy>Admin</cp:lastModifiedBy>
  <cp:revision>17</cp:revision>
  <dcterms:created xsi:type="dcterms:W3CDTF">2011-01-06T15:09:37Z</dcterms:created>
  <dcterms:modified xsi:type="dcterms:W3CDTF">2011-01-08T16:42:35Z</dcterms:modified>
</cp:coreProperties>
</file>